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1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1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16/2/19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jemplo3.html" TargetMode="External"/><Relationship Id="rId4" Type="http://schemas.openxmlformats.org/officeDocument/2006/relationships/hyperlink" Target="../ejemplo4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../ejemplo2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 smtClean="0"/>
              <a:t>Cuando el navegador encuentra un bloque de JavaScript, lo ejecuta en orden, de arriba hacia abajo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62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JavaScript funciona con un orden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4967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 smtClean="0"/>
              <a:t>JavaScript puede trabajar tanto del lado del cliente como del lado del servidor, incluso, puede existir interacción entre ambos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79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Lado del cliente y lado del servidor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12825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32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2.6. ¿C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ómo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añadir JavaScript a una página web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s-ES_tradnl" dirty="0" smtClean="0"/>
              <a:t>JavaScript por dentro (</a:t>
            </a:r>
            <a:r>
              <a:rPr lang="es-ES_tradnl" dirty="0" smtClean="0">
                <a:hlinkClick r:id="rId2" action="ppaction://hlinkfile"/>
              </a:rPr>
              <a:t>ejemplo2.html</a:t>
            </a:r>
            <a:r>
              <a:rPr lang="es-ES_tradnl" dirty="0" smtClean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 smtClean="0"/>
              <a:t>JavaScript externo (</a:t>
            </a:r>
            <a:r>
              <a:rPr lang="es-ES_tradnl" dirty="0" smtClean="0">
                <a:hlinkClick r:id="rId3" action="ppaction://hlinkfile"/>
              </a:rPr>
              <a:t>ejemplo3.html</a:t>
            </a:r>
            <a:r>
              <a:rPr lang="es-ES_tradnl" dirty="0" smtClean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 smtClean="0"/>
              <a:t>Gestores de JavaScript en l</a:t>
            </a:r>
            <a:r>
              <a:rPr lang="es-ES" dirty="0" err="1" smtClean="0"/>
              <a:t>ínea</a:t>
            </a:r>
            <a:r>
              <a:rPr lang="es-ES" dirty="0" smtClean="0"/>
              <a:t> (</a:t>
            </a:r>
            <a:r>
              <a:rPr lang="es-ES" dirty="0" smtClean="0">
                <a:hlinkClick r:id="rId4" action="ppaction://hlinkfile"/>
              </a:rPr>
              <a:t>ejemplo4.html</a:t>
            </a:r>
            <a:r>
              <a:rPr lang="es-ES" dirty="0" smtClean="0"/>
              <a:t>)</a:t>
            </a:r>
          </a:p>
          <a:p>
            <a:pPr marL="177800" indent="-177800">
              <a:buFont typeface="Arial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Modifica el ejercicio añadiendo varios botones en el archivo. Cada vez que se presione un </a:t>
            </a:r>
            <a:r>
              <a:rPr lang="es-ES_tradnl" dirty="0" err="1" smtClean="0"/>
              <a:t>bot</a:t>
            </a:r>
            <a:r>
              <a:rPr lang="es-ES" dirty="0" err="1" smtClean="0"/>
              <a:t>ón</a:t>
            </a:r>
            <a:r>
              <a:rPr lang="es-ES" dirty="0" smtClean="0"/>
              <a:t> deberá crear un nuevo párrafo.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94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</a:t>
            </a:r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</a:t>
            </a:r>
            <a:r>
              <a:rPr lang="es-ES_tradnl" dirty="0" smtClean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Jugar &lt;/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</a:t>
            </a:r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</a:t>
            </a:r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54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2.3.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lo que podemos hacer con JavaScript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 smtClean="0"/>
              <a:t>Utilizar su n</a:t>
            </a:r>
            <a:r>
              <a:rPr lang="es-ES" dirty="0" smtClean="0"/>
              <a:t>úcleo de características comunes de programación.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smtClean="0"/>
              <a:t>Utilizar la funcionalidad construida por encima del núcleo de JavaScript llama </a:t>
            </a:r>
            <a:r>
              <a:rPr lang="es-ES" dirty="0" err="1" smtClean="0"/>
              <a:t>API`s</a:t>
            </a:r>
            <a:r>
              <a:rPr lang="es-ES" dirty="0" smtClean="0"/>
              <a:t> </a:t>
            </a:r>
            <a:r>
              <a:rPr lang="es-ES" dirty="0"/>
              <a:t>(</a:t>
            </a:r>
            <a:r>
              <a:rPr lang="es-ES" dirty="0" err="1" smtClean="0"/>
              <a:t>Application</a:t>
            </a:r>
            <a:r>
              <a:rPr lang="es-ES" dirty="0" smtClean="0"/>
              <a:t> </a:t>
            </a:r>
            <a:r>
              <a:rPr lang="es-ES" dirty="0" err="1" smtClean="0"/>
              <a:t>Programming</a:t>
            </a:r>
            <a:r>
              <a:rPr lang="es-ES" dirty="0" smtClean="0"/>
              <a:t> Interfaces).</a:t>
            </a: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5" y="3349376"/>
            <a:ext cx="5413847" cy="3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584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2.4.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Interfaz de programaci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 en aplicaciones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 smtClean="0"/>
              <a:t>Los navegadores </a:t>
            </a:r>
            <a:r>
              <a:rPr lang="es-ES" dirty="0" err="1" smtClean="0"/>
              <a:t>APIs</a:t>
            </a:r>
            <a:r>
              <a:rPr lang="es-ES" dirty="0" smtClean="0"/>
              <a:t> (DOM, localizaci</a:t>
            </a:r>
            <a:r>
              <a:rPr lang="es-ES" dirty="0" smtClean="0"/>
              <a:t>ón-Geo API, </a:t>
            </a:r>
            <a:r>
              <a:rPr lang="es-ES" dirty="0" err="1" smtClean="0"/>
              <a:t>Canvas</a:t>
            </a:r>
            <a:r>
              <a:rPr lang="es-ES" dirty="0" smtClean="0"/>
              <a:t>, </a:t>
            </a:r>
            <a:r>
              <a:rPr lang="es-ES" dirty="0" err="1" smtClean="0"/>
              <a:t>WebGL</a:t>
            </a:r>
            <a:r>
              <a:rPr lang="es-ES" dirty="0" smtClean="0"/>
              <a:t>, Video y Sonido </a:t>
            </a:r>
            <a:r>
              <a:rPr lang="es-ES" dirty="0" err="1" smtClean="0"/>
              <a:t>APIs</a:t>
            </a:r>
            <a:r>
              <a:rPr lang="es-ES" dirty="0" smtClean="0"/>
              <a:t>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err="1" smtClean="0"/>
              <a:t>APIs</a:t>
            </a:r>
            <a:r>
              <a:rPr lang="es-ES" dirty="0" smtClean="0"/>
              <a:t> de terceras personas (Twitter API, Google </a:t>
            </a:r>
            <a:r>
              <a:rPr lang="es-ES" dirty="0" err="1" smtClean="0"/>
              <a:t>Maps</a:t>
            </a:r>
            <a:r>
              <a:rPr lang="es-ES" dirty="0" smtClean="0"/>
              <a:t> API, </a:t>
            </a:r>
            <a:r>
              <a:rPr lang="mr-IN" dirty="0" smtClean="0"/>
              <a:t>…</a:t>
            </a: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9" y="3051426"/>
            <a:ext cx="5889053" cy="3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3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808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s-ES" dirty="0" smtClean="0"/>
              <a:t>El c</a:t>
            </a:r>
            <a:r>
              <a:rPr lang="es-ES" dirty="0" smtClean="0"/>
              <a:t>ódigo (HTML, CSS y JavaScript) es leído dentro de un ambiente de ejecución (pestaña del navegador).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 smtClean="0"/>
              <a:t>El lenguaje JavaScript es ejecutado por el motor del navegador luego que el código HTML y CSS han sido “juntados” dentro de la página Web.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 smtClean="0"/>
              <a:t>Lo anterior asegura que el estilo y la estructura de la </a:t>
            </a:r>
            <a:r>
              <a:rPr lang="es-ES" dirty="0"/>
              <a:t>página están en su lugar en el momento en que JavaScript comienza a </a:t>
            </a:r>
            <a:r>
              <a:rPr lang="es-ES" dirty="0" smtClean="0"/>
              <a:t>ejecutarse.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7" y="3574042"/>
            <a:ext cx="6999632" cy="31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5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</a:t>
            </a:r>
            <a:r>
              <a:rPr lang="es-ES" sz="2400" dirty="0" smtClean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 smtClean="0"/>
              <a:t>Cada pestaña del navegador es un compartimiento (ambiente de ejecución) separado para hacer funcionar código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 smtClean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 smtClean="0"/>
              <a:t>Seguridad </a:t>
            </a:r>
            <a:r>
              <a:rPr lang="es-ES_tradnl" sz="2000" smtClean="0"/>
              <a:t>en el navegador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525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2169</TotalTime>
  <Words>557</Words>
  <Application>Microsoft Macintosh PowerPoint</Application>
  <PresentationFormat>Presentación en pantalla (4:3)</PresentationFormat>
  <Paragraphs>61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Mangal</vt:lpstr>
      <vt:lpstr>Verdana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65</cp:revision>
  <dcterms:created xsi:type="dcterms:W3CDTF">2019-01-28T17:21:52Z</dcterms:created>
  <dcterms:modified xsi:type="dcterms:W3CDTF">2019-02-17T23:58:16Z</dcterms:modified>
</cp:coreProperties>
</file>